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8"/>
    <p:restoredTop sz="94631"/>
  </p:normalViewPr>
  <p:slideViewPr>
    <p:cSldViewPr snapToGrid="0" snapToObjects="1">
      <p:cViewPr>
        <p:scale>
          <a:sx n="54" d="100"/>
          <a:sy n="54" d="100"/>
        </p:scale>
        <p:origin x="60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91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Commodities </a:t>
            </a:r>
            <a:r>
              <a:rPr lang="en-US" dirty="0" smtClean="0"/>
              <a:t>Prices and volumes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Data-Mining Approach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9800" y="4495800"/>
            <a:ext cx="187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Meiqing</a:t>
            </a:r>
            <a:r>
              <a:rPr lang="en-US" dirty="0"/>
              <a:t> Zhang </a:t>
            </a:r>
            <a:endParaRPr lang="en-US" dirty="0"/>
          </a:p>
          <a:p>
            <a:r>
              <a:rPr lang="en-US" dirty="0" smtClean="0"/>
              <a:t>Erin M. Ochoa</a:t>
            </a:r>
          </a:p>
          <a:p>
            <a:r>
              <a:rPr lang="en-US" dirty="0" smtClean="0"/>
              <a:t>Rodrigo Valdes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4145507" cy="4024125"/>
          </a:xfrm>
        </p:spPr>
        <p:txBody>
          <a:bodyPr/>
          <a:lstStyle/>
          <a:p>
            <a:r>
              <a:rPr lang="en-US" dirty="0" smtClean="0"/>
              <a:t>Objective: predict prices of commodities and volumes.</a:t>
            </a:r>
          </a:p>
          <a:p>
            <a:endParaRPr lang="en-US" dirty="0" smtClean="0"/>
          </a:p>
          <a:p>
            <a:r>
              <a:rPr lang="en-US" dirty="0" smtClean="0"/>
              <a:t>Factors:</a:t>
            </a:r>
          </a:p>
          <a:p>
            <a:pPr lvl="1"/>
            <a:r>
              <a:rPr lang="en-US" dirty="0" smtClean="0"/>
              <a:t>Geophysical</a:t>
            </a:r>
          </a:p>
          <a:p>
            <a:pPr lvl="1"/>
            <a:r>
              <a:rPr lang="en-US" dirty="0" smtClean="0"/>
              <a:t>Social</a:t>
            </a:r>
          </a:p>
          <a:p>
            <a:pPr lvl="1"/>
            <a:r>
              <a:rPr lang="en-US" dirty="0" smtClean="0"/>
              <a:t>Economic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18" y="2194561"/>
            <a:ext cx="6442881" cy="36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10" b="16449"/>
          <a:stretch/>
        </p:blipFill>
        <p:spPr>
          <a:xfrm>
            <a:off x="435119" y="4118479"/>
            <a:ext cx="1469500" cy="2391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49" y="1521037"/>
            <a:ext cx="3789719" cy="2368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2"/>
          <a:stretch/>
        </p:blipFill>
        <p:spPr>
          <a:xfrm>
            <a:off x="435118" y="1521037"/>
            <a:ext cx="2878454" cy="2368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143" y="1521037"/>
            <a:ext cx="3552863" cy="2368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86" y="4118479"/>
            <a:ext cx="4251557" cy="2391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11" y="4118479"/>
            <a:ext cx="4251557" cy="239150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368268" y="327644"/>
            <a:ext cx="8610600" cy="1293028"/>
          </a:xfrm>
        </p:spPr>
        <p:txBody>
          <a:bodyPr/>
          <a:lstStyle/>
          <a:p>
            <a:r>
              <a:rPr lang="en-US" dirty="0" smtClean="0"/>
              <a:t>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5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and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3463119" cy="4024125"/>
          </a:xfrm>
        </p:spPr>
        <p:txBody>
          <a:bodyPr/>
          <a:lstStyle/>
          <a:p>
            <a:r>
              <a:rPr lang="en-US" dirty="0" smtClean="0"/>
              <a:t>Web scrapping</a:t>
            </a:r>
          </a:p>
          <a:p>
            <a:r>
              <a:rPr lang="en-US" dirty="0" smtClean="0"/>
              <a:t>Data cleaning</a:t>
            </a:r>
          </a:p>
          <a:p>
            <a:r>
              <a:rPr lang="en-US" dirty="0" smtClean="0"/>
              <a:t>Regressions</a:t>
            </a:r>
          </a:p>
          <a:p>
            <a:r>
              <a:rPr lang="en-US" dirty="0" smtClean="0"/>
              <a:t>Forward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07" y="4367284"/>
            <a:ext cx="3883277" cy="224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82" y="2133736"/>
            <a:ext cx="1859358" cy="1859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283" y="2105391"/>
            <a:ext cx="1887703" cy="1887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95" y="2133736"/>
            <a:ext cx="1924575" cy="1924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41" y="4587962"/>
            <a:ext cx="1630723" cy="1630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146" y="4478322"/>
            <a:ext cx="2093035" cy="17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34" y="2190182"/>
            <a:ext cx="5724192" cy="3816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34" y="2154522"/>
            <a:ext cx="5728240" cy="3816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27" y="2190182"/>
            <a:ext cx="2667398" cy="16004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27" y="4058333"/>
            <a:ext cx="2597302" cy="19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0"/>
            <a:ext cx="9577137" cy="67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98</TotalTime>
  <Words>43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Arial</vt:lpstr>
      <vt:lpstr>Vapor Trail</vt:lpstr>
      <vt:lpstr>Predicting Commodities Prices and volumes</vt:lpstr>
      <vt:lpstr>GOal</vt:lpstr>
      <vt:lpstr>Factors</vt:lpstr>
      <vt:lpstr>Methods and sources</vt:lpstr>
      <vt:lpstr>Outputs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Commodities Prices and volumes</dc:title>
  <dc:creator>Rodrigo Valdes-Ortiz</dc:creator>
  <cp:lastModifiedBy>Rodrigo Valdes-Ortiz</cp:lastModifiedBy>
  <cp:revision>8</cp:revision>
  <dcterms:created xsi:type="dcterms:W3CDTF">2017-01-26T00:56:12Z</dcterms:created>
  <dcterms:modified xsi:type="dcterms:W3CDTF">2017-01-26T02:34:53Z</dcterms:modified>
</cp:coreProperties>
</file>